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309370"/>
          </a:xfrm>
          <a:custGeom>
            <a:avLst/>
            <a:gdLst/>
            <a:ahLst/>
            <a:cxnLst/>
            <a:rect l="l" t="t" r="r" b="b"/>
            <a:pathLst>
              <a:path w="20104100" h="1309370">
                <a:moveTo>
                  <a:pt x="20104099" y="0"/>
                </a:moveTo>
                <a:lnTo>
                  <a:pt x="0" y="0"/>
                </a:lnTo>
                <a:lnTo>
                  <a:pt x="0" y="1308860"/>
                </a:lnTo>
                <a:lnTo>
                  <a:pt x="20104099" y="13088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99D8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358" y="488614"/>
            <a:ext cx="6313697" cy="5630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8668" y="476098"/>
            <a:ext cx="2495997" cy="259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08046" y="869492"/>
            <a:ext cx="641341" cy="20716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3" y="418835"/>
            <a:ext cx="843654" cy="68141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10209113"/>
            <a:ext cx="20104100" cy="1099820"/>
          </a:xfrm>
          <a:custGeom>
            <a:avLst/>
            <a:gdLst/>
            <a:ahLst/>
            <a:cxnLst/>
            <a:rect l="l" t="t" r="r" b="b"/>
            <a:pathLst>
              <a:path w="20104100" h="1099820">
                <a:moveTo>
                  <a:pt x="20104099" y="0"/>
                </a:moveTo>
                <a:lnTo>
                  <a:pt x="0" y="0"/>
                </a:lnTo>
                <a:lnTo>
                  <a:pt x="0" y="1099442"/>
                </a:lnTo>
                <a:lnTo>
                  <a:pt x="20104099" y="1099442"/>
                </a:lnTo>
                <a:lnTo>
                  <a:pt x="20104099" y="0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4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12.png"/><Relationship Id="rId4" Type="http://schemas.openxmlformats.org/officeDocument/2006/relationships/image" Target="../media/image4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1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2.png"/><Relationship Id="rId9" Type="http://schemas.openxmlformats.org/officeDocument/2006/relationships/image" Target="../media/image5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1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1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12.png"/><Relationship Id="rId4" Type="http://schemas.openxmlformats.org/officeDocument/2006/relationships/image" Target="../media/image74.png"/><Relationship Id="rId5" Type="http://schemas.openxmlformats.org/officeDocument/2006/relationships/image" Target="../media/image7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Relationship Id="rId4" Type="http://schemas.openxmlformats.org/officeDocument/2006/relationships/image" Target="../media/image3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12.png"/><Relationship Id="rId4" Type="http://schemas.openxmlformats.org/officeDocument/2006/relationships/image" Target="../media/image3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405" y="2115118"/>
            <a:ext cx="7398063" cy="15105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8656" y="1633458"/>
            <a:ext cx="3193620" cy="257946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4815649" y="7296243"/>
            <a:ext cx="2584450" cy="523240"/>
          </a:xfrm>
          <a:custGeom>
            <a:avLst/>
            <a:gdLst/>
            <a:ahLst/>
            <a:cxnLst/>
            <a:rect l="l" t="t" r="r" b="b"/>
            <a:pathLst>
              <a:path w="2584450" h="523240">
                <a:moveTo>
                  <a:pt x="0" y="20287"/>
                </a:moveTo>
                <a:lnTo>
                  <a:pt x="0" y="43846"/>
                </a:lnTo>
                <a:lnTo>
                  <a:pt x="9939" y="44010"/>
                </a:lnTo>
                <a:lnTo>
                  <a:pt x="18814" y="44501"/>
                </a:lnTo>
                <a:lnTo>
                  <a:pt x="26627" y="45319"/>
                </a:lnTo>
                <a:lnTo>
                  <a:pt x="33375" y="46464"/>
                </a:lnTo>
                <a:lnTo>
                  <a:pt x="41665" y="47773"/>
                </a:lnTo>
                <a:lnTo>
                  <a:pt x="47991" y="50609"/>
                </a:lnTo>
                <a:lnTo>
                  <a:pt x="52354" y="54972"/>
                </a:lnTo>
                <a:lnTo>
                  <a:pt x="56717" y="58898"/>
                </a:lnTo>
                <a:lnTo>
                  <a:pt x="59553" y="64570"/>
                </a:lnTo>
                <a:lnTo>
                  <a:pt x="60862" y="71987"/>
                </a:lnTo>
                <a:lnTo>
                  <a:pt x="62007" y="77959"/>
                </a:lnTo>
                <a:lnTo>
                  <a:pt x="62825" y="84748"/>
                </a:lnTo>
                <a:lnTo>
                  <a:pt x="63316" y="92356"/>
                </a:lnTo>
                <a:lnTo>
                  <a:pt x="63403" y="431801"/>
                </a:lnTo>
                <a:lnTo>
                  <a:pt x="63329" y="435973"/>
                </a:lnTo>
                <a:lnTo>
                  <a:pt x="48645" y="480133"/>
                </a:lnTo>
                <a:lnTo>
                  <a:pt x="9939" y="486119"/>
                </a:lnTo>
                <a:lnTo>
                  <a:pt x="0" y="486241"/>
                </a:lnTo>
                <a:lnTo>
                  <a:pt x="0" y="511110"/>
                </a:lnTo>
                <a:lnTo>
                  <a:pt x="43192" y="511110"/>
                </a:lnTo>
                <a:lnTo>
                  <a:pt x="80863" y="510496"/>
                </a:lnTo>
                <a:lnTo>
                  <a:pt x="204918" y="510455"/>
                </a:lnTo>
                <a:lnTo>
                  <a:pt x="253918" y="505874"/>
                </a:lnTo>
                <a:lnTo>
                  <a:pt x="310854" y="490168"/>
                </a:lnTo>
                <a:lnTo>
                  <a:pt x="326967" y="482969"/>
                </a:lnTo>
                <a:lnTo>
                  <a:pt x="198946" y="482969"/>
                </a:lnTo>
                <a:lnTo>
                  <a:pt x="187126" y="482887"/>
                </a:lnTo>
                <a:lnTo>
                  <a:pt x="148991" y="480788"/>
                </a:lnTo>
                <a:lnTo>
                  <a:pt x="136121" y="474461"/>
                </a:lnTo>
                <a:lnTo>
                  <a:pt x="130449" y="470535"/>
                </a:lnTo>
                <a:lnTo>
                  <a:pt x="123032" y="50391"/>
                </a:lnTo>
                <a:lnTo>
                  <a:pt x="132849" y="50391"/>
                </a:lnTo>
                <a:lnTo>
                  <a:pt x="136339" y="49954"/>
                </a:lnTo>
                <a:lnTo>
                  <a:pt x="140266" y="49736"/>
                </a:lnTo>
                <a:lnTo>
                  <a:pt x="144629" y="49736"/>
                </a:lnTo>
                <a:lnTo>
                  <a:pt x="149428" y="49300"/>
                </a:lnTo>
                <a:lnTo>
                  <a:pt x="154663" y="49082"/>
                </a:lnTo>
                <a:lnTo>
                  <a:pt x="160335" y="49082"/>
                </a:lnTo>
                <a:lnTo>
                  <a:pt x="166007" y="48645"/>
                </a:lnTo>
                <a:lnTo>
                  <a:pt x="172769" y="48427"/>
                </a:lnTo>
                <a:lnTo>
                  <a:pt x="326696" y="48427"/>
                </a:lnTo>
                <a:lnTo>
                  <a:pt x="310854" y="41229"/>
                </a:lnTo>
                <a:lnTo>
                  <a:pt x="284758" y="32067"/>
                </a:lnTo>
                <a:lnTo>
                  <a:pt x="256863" y="25522"/>
                </a:lnTo>
                <a:lnTo>
                  <a:pt x="227169" y="21596"/>
                </a:lnTo>
                <a:lnTo>
                  <a:pt x="211421" y="20941"/>
                </a:lnTo>
                <a:lnTo>
                  <a:pt x="44501" y="20941"/>
                </a:lnTo>
                <a:lnTo>
                  <a:pt x="20941" y="20778"/>
                </a:lnTo>
                <a:lnTo>
                  <a:pt x="0" y="20287"/>
                </a:lnTo>
                <a:close/>
              </a:path>
              <a:path w="2584450" h="523240">
                <a:moveTo>
                  <a:pt x="204918" y="510455"/>
                </a:moveTo>
                <a:lnTo>
                  <a:pt x="93583" y="510455"/>
                </a:lnTo>
                <a:lnTo>
                  <a:pt x="119269" y="510619"/>
                </a:lnTo>
                <a:lnTo>
                  <a:pt x="143974" y="511110"/>
                </a:lnTo>
                <a:lnTo>
                  <a:pt x="187821" y="511110"/>
                </a:lnTo>
                <a:lnTo>
                  <a:pt x="204918" y="510455"/>
                </a:lnTo>
                <a:close/>
              </a:path>
              <a:path w="2584450" h="523240">
                <a:moveTo>
                  <a:pt x="326696" y="48427"/>
                </a:moveTo>
                <a:lnTo>
                  <a:pt x="180622" y="48427"/>
                </a:lnTo>
                <a:lnTo>
                  <a:pt x="229582" y="51986"/>
                </a:lnTo>
                <a:lnTo>
                  <a:pt x="273061" y="62661"/>
                </a:lnTo>
                <a:lnTo>
                  <a:pt x="311058" y="80454"/>
                </a:lnTo>
                <a:lnTo>
                  <a:pt x="343575" y="105363"/>
                </a:lnTo>
                <a:lnTo>
                  <a:pt x="369630" y="136612"/>
                </a:lnTo>
                <a:lnTo>
                  <a:pt x="388240" y="173424"/>
                </a:lnTo>
                <a:lnTo>
                  <a:pt x="399407" y="215798"/>
                </a:lnTo>
                <a:lnTo>
                  <a:pt x="403129" y="263735"/>
                </a:lnTo>
                <a:lnTo>
                  <a:pt x="402392" y="285699"/>
                </a:lnTo>
                <a:lnTo>
                  <a:pt x="396502" y="327910"/>
                </a:lnTo>
                <a:lnTo>
                  <a:pt x="384641" y="367217"/>
                </a:lnTo>
                <a:lnTo>
                  <a:pt x="366317" y="401902"/>
                </a:lnTo>
                <a:lnTo>
                  <a:pt x="341408" y="431801"/>
                </a:lnTo>
                <a:lnTo>
                  <a:pt x="309668" y="455688"/>
                </a:lnTo>
                <a:lnTo>
                  <a:pt x="270975" y="473030"/>
                </a:lnTo>
                <a:lnTo>
                  <a:pt x="224837" y="481865"/>
                </a:lnTo>
                <a:lnTo>
                  <a:pt x="198946" y="482969"/>
                </a:lnTo>
                <a:lnTo>
                  <a:pt x="326967" y="482969"/>
                </a:lnTo>
                <a:lnTo>
                  <a:pt x="380060" y="451025"/>
                </a:lnTo>
                <a:lnTo>
                  <a:pt x="414786" y="416872"/>
                </a:lnTo>
                <a:lnTo>
                  <a:pt x="440636" y="377606"/>
                </a:lnTo>
                <a:lnTo>
                  <a:pt x="457692" y="333636"/>
                </a:lnTo>
                <a:lnTo>
                  <a:pt x="466199" y="288153"/>
                </a:lnTo>
                <a:lnTo>
                  <a:pt x="467263" y="265044"/>
                </a:lnTo>
                <a:lnTo>
                  <a:pt x="466118" y="241689"/>
                </a:lnTo>
                <a:lnTo>
                  <a:pt x="456955" y="196206"/>
                </a:lnTo>
                <a:lnTo>
                  <a:pt x="438754" y="152482"/>
                </a:lnTo>
                <a:lnTo>
                  <a:pt x="412250" y="113216"/>
                </a:lnTo>
                <a:lnTo>
                  <a:pt x="377606" y="79390"/>
                </a:lnTo>
                <a:lnTo>
                  <a:pt x="335068" y="52231"/>
                </a:lnTo>
                <a:lnTo>
                  <a:pt x="326696" y="48427"/>
                </a:lnTo>
                <a:close/>
              </a:path>
              <a:path w="2584450" h="523240">
                <a:moveTo>
                  <a:pt x="195674" y="20287"/>
                </a:moveTo>
                <a:lnTo>
                  <a:pt x="171951" y="20778"/>
                </a:lnTo>
                <a:lnTo>
                  <a:pt x="146592" y="20941"/>
                </a:lnTo>
                <a:lnTo>
                  <a:pt x="211421" y="20941"/>
                </a:lnTo>
                <a:lnTo>
                  <a:pt x="195674" y="20287"/>
                </a:lnTo>
                <a:close/>
              </a:path>
              <a:path w="2584450" h="523240">
                <a:moveTo>
                  <a:pt x="956750" y="19632"/>
                </a:moveTo>
                <a:lnTo>
                  <a:pt x="956750" y="44501"/>
                </a:lnTo>
                <a:lnTo>
                  <a:pt x="965476" y="44501"/>
                </a:lnTo>
                <a:lnTo>
                  <a:pt x="972893" y="44937"/>
                </a:lnTo>
                <a:lnTo>
                  <a:pt x="1012377" y="63479"/>
                </a:lnTo>
                <a:lnTo>
                  <a:pt x="1016508" y="67733"/>
                </a:lnTo>
                <a:lnTo>
                  <a:pt x="1021048" y="72641"/>
                </a:lnTo>
                <a:lnTo>
                  <a:pt x="1025997" y="78204"/>
                </a:lnTo>
                <a:lnTo>
                  <a:pt x="1031356" y="84421"/>
                </a:lnTo>
                <a:lnTo>
                  <a:pt x="1164859" y="274860"/>
                </a:lnTo>
                <a:lnTo>
                  <a:pt x="1164820" y="430165"/>
                </a:lnTo>
                <a:lnTo>
                  <a:pt x="1157442" y="472498"/>
                </a:lnTo>
                <a:lnTo>
                  <a:pt x="1153080" y="476425"/>
                </a:lnTo>
                <a:lnTo>
                  <a:pt x="1148717" y="480788"/>
                </a:lnTo>
                <a:lnTo>
                  <a:pt x="1102688" y="487550"/>
                </a:lnTo>
                <a:lnTo>
                  <a:pt x="1102688" y="511764"/>
                </a:lnTo>
                <a:lnTo>
                  <a:pt x="1111360" y="511478"/>
                </a:lnTo>
                <a:lnTo>
                  <a:pt x="1131647" y="511150"/>
                </a:lnTo>
                <a:lnTo>
                  <a:pt x="1143263" y="511110"/>
                </a:lnTo>
                <a:lnTo>
                  <a:pt x="1167968" y="510619"/>
                </a:lnTo>
                <a:lnTo>
                  <a:pt x="1287238" y="510455"/>
                </a:lnTo>
                <a:lnTo>
                  <a:pt x="1287238" y="487550"/>
                </a:lnTo>
                <a:lnTo>
                  <a:pt x="1277871" y="487427"/>
                </a:lnTo>
                <a:lnTo>
                  <a:pt x="1269405" y="487059"/>
                </a:lnTo>
                <a:lnTo>
                  <a:pt x="1236192" y="476425"/>
                </a:lnTo>
                <a:lnTo>
                  <a:pt x="1231393" y="472062"/>
                </a:lnTo>
                <a:lnTo>
                  <a:pt x="1224412" y="264389"/>
                </a:lnTo>
                <a:lnTo>
                  <a:pt x="1246772" y="233631"/>
                </a:lnTo>
                <a:lnTo>
                  <a:pt x="1208052" y="233631"/>
                </a:lnTo>
                <a:lnTo>
                  <a:pt x="1099416" y="80494"/>
                </a:lnTo>
                <a:lnTo>
                  <a:pt x="1093240" y="70596"/>
                </a:lnTo>
                <a:lnTo>
                  <a:pt x="1089763" y="62498"/>
                </a:lnTo>
                <a:lnTo>
                  <a:pt x="1088986" y="56199"/>
                </a:lnTo>
                <a:lnTo>
                  <a:pt x="1090909" y="51699"/>
                </a:lnTo>
                <a:lnTo>
                  <a:pt x="1095940" y="48264"/>
                </a:lnTo>
                <a:lnTo>
                  <a:pt x="1103834" y="45810"/>
                </a:lnTo>
                <a:lnTo>
                  <a:pt x="1114591" y="44337"/>
                </a:lnTo>
                <a:lnTo>
                  <a:pt x="1128211" y="43846"/>
                </a:lnTo>
                <a:lnTo>
                  <a:pt x="1128211" y="20941"/>
                </a:lnTo>
                <a:lnTo>
                  <a:pt x="993399" y="20941"/>
                </a:lnTo>
                <a:lnTo>
                  <a:pt x="982764" y="20859"/>
                </a:lnTo>
                <a:lnTo>
                  <a:pt x="973111" y="20614"/>
                </a:lnTo>
                <a:lnTo>
                  <a:pt x="964440" y="20205"/>
                </a:lnTo>
                <a:lnTo>
                  <a:pt x="956750" y="19632"/>
                </a:lnTo>
                <a:close/>
              </a:path>
              <a:path w="2584450" h="523240">
                <a:moveTo>
                  <a:pt x="1287238" y="510455"/>
                </a:moveTo>
                <a:lnTo>
                  <a:pt x="1193654" y="510455"/>
                </a:lnTo>
                <a:lnTo>
                  <a:pt x="1206661" y="510496"/>
                </a:lnTo>
                <a:lnTo>
                  <a:pt x="1244700" y="511110"/>
                </a:lnTo>
                <a:lnTo>
                  <a:pt x="1256684" y="511150"/>
                </a:lnTo>
                <a:lnTo>
                  <a:pt x="1277953" y="511478"/>
                </a:lnTo>
                <a:lnTo>
                  <a:pt x="1287238" y="511764"/>
                </a:lnTo>
                <a:lnTo>
                  <a:pt x="1287238" y="510455"/>
                </a:lnTo>
                <a:close/>
              </a:path>
              <a:path w="2584450" h="523240">
                <a:moveTo>
                  <a:pt x="777777" y="0"/>
                </a:moveTo>
                <a:lnTo>
                  <a:pt x="752254" y="0"/>
                </a:lnTo>
                <a:lnTo>
                  <a:pt x="606316" y="419489"/>
                </a:lnTo>
                <a:lnTo>
                  <a:pt x="602799" y="428610"/>
                </a:lnTo>
                <a:lnTo>
                  <a:pt x="584720" y="466608"/>
                </a:lnTo>
                <a:lnTo>
                  <a:pt x="547745" y="485423"/>
                </a:lnTo>
                <a:lnTo>
                  <a:pt x="531711" y="486241"/>
                </a:lnTo>
                <a:lnTo>
                  <a:pt x="531711" y="511110"/>
                </a:lnTo>
                <a:lnTo>
                  <a:pt x="567705" y="511110"/>
                </a:lnTo>
                <a:lnTo>
                  <a:pt x="588810" y="510619"/>
                </a:lnTo>
                <a:lnTo>
                  <a:pt x="688774" y="510455"/>
                </a:lnTo>
                <a:lnTo>
                  <a:pt x="688774" y="487550"/>
                </a:lnTo>
                <a:lnTo>
                  <a:pt x="669428" y="486609"/>
                </a:lnTo>
                <a:lnTo>
                  <a:pt x="654580" y="483787"/>
                </a:lnTo>
                <a:lnTo>
                  <a:pt x="644232" y="479083"/>
                </a:lnTo>
                <a:lnTo>
                  <a:pt x="638383" y="472498"/>
                </a:lnTo>
                <a:lnTo>
                  <a:pt x="636256" y="463582"/>
                </a:lnTo>
                <a:lnTo>
                  <a:pt x="636357" y="456792"/>
                </a:lnTo>
                <a:lnTo>
                  <a:pt x="636443" y="452415"/>
                </a:lnTo>
                <a:lnTo>
                  <a:pt x="638874" y="439368"/>
                </a:lnTo>
                <a:lnTo>
                  <a:pt x="643619" y="424070"/>
                </a:lnTo>
                <a:lnTo>
                  <a:pt x="676995" y="329178"/>
                </a:lnTo>
                <a:lnTo>
                  <a:pt x="888868" y="329178"/>
                </a:lnTo>
                <a:lnTo>
                  <a:pt x="878930" y="299729"/>
                </a:lnTo>
                <a:lnTo>
                  <a:pt x="686811" y="299729"/>
                </a:lnTo>
                <a:lnTo>
                  <a:pt x="755526" y="100127"/>
                </a:lnTo>
                <a:lnTo>
                  <a:pt x="811568" y="100127"/>
                </a:lnTo>
                <a:lnTo>
                  <a:pt x="777777" y="0"/>
                </a:lnTo>
                <a:close/>
              </a:path>
              <a:path w="2584450" h="523240">
                <a:moveTo>
                  <a:pt x="688774" y="510455"/>
                </a:moveTo>
                <a:lnTo>
                  <a:pt x="610243" y="510455"/>
                </a:lnTo>
                <a:lnTo>
                  <a:pt x="631512" y="510619"/>
                </a:lnTo>
                <a:lnTo>
                  <a:pt x="652126" y="511110"/>
                </a:lnTo>
                <a:lnTo>
                  <a:pt x="688774" y="511110"/>
                </a:lnTo>
                <a:lnTo>
                  <a:pt x="688774" y="510455"/>
                </a:lnTo>
                <a:close/>
              </a:path>
              <a:path w="2584450" h="523240">
                <a:moveTo>
                  <a:pt x="888868" y="329178"/>
                </a:moveTo>
                <a:lnTo>
                  <a:pt x="832095" y="329178"/>
                </a:lnTo>
                <a:lnTo>
                  <a:pt x="863507" y="422761"/>
                </a:lnTo>
                <a:lnTo>
                  <a:pt x="866534" y="432742"/>
                </a:lnTo>
                <a:lnTo>
                  <a:pt x="869070" y="441740"/>
                </a:lnTo>
                <a:lnTo>
                  <a:pt x="871115" y="449757"/>
                </a:lnTo>
                <a:lnTo>
                  <a:pt x="872669" y="456792"/>
                </a:lnTo>
                <a:lnTo>
                  <a:pt x="874414" y="465081"/>
                </a:lnTo>
                <a:lnTo>
                  <a:pt x="873978" y="471407"/>
                </a:lnTo>
                <a:lnTo>
                  <a:pt x="871360" y="475770"/>
                </a:lnTo>
                <a:lnTo>
                  <a:pt x="868743" y="480569"/>
                </a:lnTo>
                <a:lnTo>
                  <a:pt x="823587" y="487550"/>
                </a:lnTo>
                <a:lnTo>
                  <a:pt x="823587" y="511110"/>
                </a:lnTo>
                <a:lnTo>
                  <a:pt x="862198" y="511110"/>
                </a:lnTo>
                <a:lnTo>
                  <a:pt x="885594" y="510619"/>
                </a:lnTo>
                <a:lnTo>
                  <a:pt x="996357" y="510455"/>
                </a:lnTo>
                <a:lnTo>
                  <a:pt x="996357" y="488205"/>
                </a:lnTo>
                <a:lnTo>
                  <a:pt x="988176" y="487427"/>
                </a:lnTo>
                <a:lnTo>
                  <a:pt x="980650" y="486405"/>
                </a:lnTo>
                <a:lnTo>
                  <a:pt x="947929" y="472498"/>
                </a:lnTo>
                <a:lnTo>
                  <a:pt x="942257" y="467699"/>
                </a:lnTo>
                <a:lnTo>
                  <a:pt x="923060" y="430165"/>
                </a:lnTo>
                <a:lnTo>
                  <a:pt x="919788" y="420798"/>
                </a:lnTo>
                <a:lnTo>
                  <a:pt x="888868" y="329178"/>
                </a:lnTo>
                <a:close/>
              </a:path>
              <a:path w="2584450" h="523240">
                <a:moveTo>
                  <a:pt x="996357" y="510455"/>
                </a:moveTo>
                <a:lnTo>
                  <a:pt x="909972" y="510455"/>
                </a:lnTo>
                <a:lnTo>
                  <a:pt x="933858" y="510619"/>
                </a:lnTo>
                <a:lnTo>
                  <a:pt x="957091" y="511110"/>
                </a:lnTo>
                <a:lnTo>
                  <a:pt x="996357" y="511110"/>
                </a:lnTo>
                <a:lnTo>
                  <a:pt x="996357" y="510455"/>
                </a:lnTo>
                <a:close/>
              </a:path>
              <a:path w="2584450" h="523240">
                <a:moveTo>
                  <a:pt x="811568" y="100127"/>
                </a:moveTo>
                <a:lnTo>
                  <a:pt x="755526" y="100127"/>
                </a:lnTo>
                <a:lnTo>
                  <a:pt x="822933" y="299729"/>
                </a:lnTo>
                <a:lnTo>
                  <a:pt x="878930" y="299729"/>
                </a:lnTo>
                <a:lnTo>
                  <a:pt x="811568" y="100127"/>
                </a:lnTo>
                <a:close/>
              </a:path>
              <a:path w="2584450" h="523240">
                <a:moveTo>
                  <a:pt x="1285274" y="18978"/>
                </a:moveTo>
                <a:lnTo>
                  <a:pt x="1285274" y="43846"/>
                </a:lnTo>
                <a:lnTo>
                  <a:pt x="1301962" y="44337"/>
                </a:lnTo>
                <a:lnTo>
                  <a:pt x="1314724" y="45810"/>
                </a:lnTo>
                <a:lnTo>
                  <a:pt x="1323559" y="48264"/>
                </a:lnTo>
                <a:lnTo>
                  <a:pt x="1328467" y="51699"/>
                </a:lnTo>
                <a:lnTo>
                  <a:pt x="1330471" y="56076"/>
                </a:lnTo>
                <a:lnTo>
                  <a:pt x="1329939" y="62007"/>
                </a:lnTo>
                <a:lnTo>
                  <a:pt x="1326872" y="69492"/>
                </a:lnTo>
                <a:lnTo>
                  <a:pt x="1321268" y="78531"/>
                </a:lnTo>
                <a:lnTo>
                  <a:pt x="1208052" y="233631"/>
                </a:lnTo>
                <a:lnTo>
                  <a:pt x="1246772" y="233631"/>
                </a:lnTo>
                <a:lnTo>
                  <a:pt x="1358325" y="80208"/>
                </a:lnTo>
                <a:lnTo>
                  <a:pt x="1386711" y="47991"/>
                </a:lnTo>
                <a:lnTo>
                  <a:pt x="1395219" y="45810"/>
                </a:lnTo>
                <a:lnTo>
                  <a:pt x="1399582" y="44937"/>
                </a:lnTo>
                <a:lnTo>
                  <a:pt x="1405690" y="44283"/>
                </a:lnTo>
                <a:lnTo>
                  <a:pt x="1413543" y="43846"/>
                </a:lnTo>
                <a:lnTo>
                  <a:pt x="1413543" y="20941"/>
                </a:lnTo>
                <a:lnTo>
                  <a:pt x="1315378" y="20941"/>
                </a:lnTo>
                <a:lnTo>
                  <a:pt x="1307116" y="20573"/>
                </a:lnTo>
                <a:lnTo>
                  <a:pt x="1299345" y="20123"/>
                </a:lnTo>
                <a:lnTo>
                  <a:pt x="1292064" y="19592"/>
                </a:lnTo>
                <a:lnTo>
                  <a:pt x="1285274" y="18978"/>
                </a:lnTo>
                <a:close/>
              </a:path>
              <a:path w="2584450" h="523240">
                <a:moveTo>
                  <a:pt x="1128211" y="19632"/>
                </a:moveTo>
                <a:lnTo>
                  <a:pt x="1087637" y="20941"/>
                </a:lnTo>
                <a:lnTo>
                  <a:pt x="1128211" y="20941"/>
                </a:lnTo>
                <a:lnTo>
                  <a:pt x="1128211" y="19632"/>
                </a:lnTo>
                <a:close/>
              </a:path>
              <a:path w="2584450" h="523240">
                <a:moveTo>
                  <a:pt x="1413543" y="18978"/>
                </a:moveTo>
                <a:lnTo>
                  <a:pt x="1406753" y="19592"/>
                </a:lnTo>
                <a:lnTo>
                  <a:pt x="1399473" y="20123"/>
                </a:lnTo>
                <a:lnTo>
                  <a:pt x="1391701" y="20573"/>
                </a:lnTo>
                <a:lnTo>
                  <a:pt x="1383439" y="20941"/>
                </a:lnTo>
                <a:lnTo>
                  <a:pt x="1413543" y="20941"/>
                </a:lnTo>
                <a:lnTo>
                  <a:pt x="1413543" y="18978"/>
                </a:lnTo>
                <a:close/>
              </a:path>
              <a:path w="2584450" h="523240">
                <a:moveTo>
                  <a:pt x="2009048" y="240830"/>
                </a:moveTo>
                <a:lnTo>
                  <a:pt x="1678561" y="240830"/>
                </a:lnTo>
                <a:lnTo>
                  <a:pt x="1678561" y="283368"/>
                </a:lnTo>
                <a:lnTo>
                  <a:pt x="2009048" y="283368"/>
                </a:lnTo>
                <a:lnTo>
                  <a:pt x="2009048" y="240830"/>
                </a:lnTo>
                <a:close/>
              </a:path>
              <a:path w="2584450" h="523240">
                <a:moveTo>
                  <a:pt x="2334928" y="448284"/>
                </a:moveTo>
                <a:lnTo>
                  <a:pt x="2303516" y="472062"/>
                </a:lnTo>
                <a:lnTo>
                  <a:pt x="2303630" y="480024"/>
                </a:lnTo>
                <a:lnTo>
                  <a:pt x="2328875" y="510619"/>
                </a:lnTo>
                <a:lnTo>
                  <a:pt x="2366341" y="521090"/>
                </a:lnTo>
                <a:lnTo>
                  <a:pt x="2389246" y="522889"/>
                </a:lnTo>
                <a:lnTo>
                  <a:pt x="2401394" y="522848"/>
                </a:lnTo>
                <a:lnTo>
                  <a:pt x="2454607" y="514382"/>
                </a:lnTo>
                <a:lnTo>
                  <a:pt x="2498536" y="498675"/>
                </a:lnTo>
                <a:lnTo>
                  <a:pt x="2519214" y="486678"/>
                </a:lnTo>
                <a:lnTo>
                  <a:pt x="2427421" y="486678"/>
                </a:lnTo>
                <a:lnTo>
                  <a:pt x="2421095" y="486023"/>
                </a:lnTo>
                <a:lnTo>
                  <a:pt x="2391209" y="472498"/>
                </a:lnTo>
                <a:lnTo>
                  <a:pt x="2384910" y="468817"/>
                </a:lnTo>
                <a:lnTo>
                  <a:pt x="2378448" y="464972"/>
                </a:lnTo>
                <a:lnTo>
                  <a:pt x="2365032" y="456792"/>
                </a:lnTo>
                <a:lnTo>
                  <a:pt x="2358242" y="453070"/>
                </a:lnTo>
                <a:lnTo>
                  <a:pt x="2350962" y="450411"/>
                </a:lnTo>
                <a:lnTo>
                  <a:pt x="2343190" y="448816"/>
                </a:lnTo>
                <a:lnTo>
                  <a:pt x="2334928" y="448284"/>
                </a:lnTo>
                <a:close/>
              </a:path>
              <a:path w="2584450" h="523240">
                <a:moveTo>
                  <a:pt x="2547287" y="267416"/>
                </a:moveTo>
                <a:lnTo>
                  <a:pt x="2414605" y="267416"/>
                </a:lnTo>
                <a:lnTo>
                  <a:pt x="2446181" y="269952"/>
                </a:lnTo>
                <a:lnTo>
                  <a:pt x="2472195" y="277233"/>
                </a:lnTo>
                <a:lnTo>
                  <a:pt x="2508025" y="305700"/>
                </a:lnTo>
                <a:lnTo>
                  <a:pt x="2525040" y="352819"/>
                </a:lnTo>
                <a:lnTo>
                  <a:pt x="2526676" y="383496"/>
                </a:lnTo>
                <a:lnTo>
                  <a:pt x="2525858" y="394662"/>
                </a:lnTo>
                <a:lnTo>
                  <a:pt x="2512974" y="433601"/>
                </a:lnTo>
                <a:lnTo>
                  <a:pt x="2481848" y="468572"/>
                </a:lnTo>
                <a:lnTo>
                  <a:pt x="2441273" y="485464"/>
                </a:lnTo>
                <a:lnTo>
                  <a:pt x="2427421" y="486678"/>
                </a:lnTo>
                <a:lnTo>
                  <a:pt x="2519214" y="486678"/>
                </a:lnTo>
                <a:lnTo>
                  <a:pt x="2553304" y="455728"/>
                </a:lnTo>
                <a:lnTo>
                  <a:pt x="2573795" y="420144"/>
                </a:lnTo>
                <a:lnTo>
                  <a:pt x="2583612" y="375111"/>
                </a:lnTo>
                <a:lnTo>
                  <a:pt x="2584266" y="357973"/>
                </a:lnTo>
                <a:lnTo>
                  <a:pt x="2583735" y="345743"/>
                </a:lnTo>
                <a:lnTo>
                  <a:pt x="2571178" y="301078"/>
                </a:lnTo>
                <a:lnTo>
                  <a:pt x="2553508" y="274206"/>
                </a:lnTo>
                <a:lnTo>
                  <a:pt x="2547287" y="267416"/>
                </a:lnTo>
                <a:close/>
              </a:path>
              <a:path w="2584450" h="523240">
                <a:moveTo>
                  <a:pt x="2535982" y="49736"/>
                </a:moveTo>
                <a:lnTo>
                  <a:pt x="2432438" y="49736"/>
                </a:lnTo>
                <a:lnTo>
                  <a:pt x="2447245" y="50922"/>
                </a:lnTo>
                <a:lnTo>
                  <a:pt x="2460252" y="54481"/>
                </a:lnTo>
                <a:lnTo>
                  <a:pt x="2494119" y="91783"/>
                </a:lnTo>
                <a:lnTo>
                  <a:pt x="2498536" y="123032"/>
                </a:lnTo>
                <a:lnTo>
                  <a:pt x="2498004" y="133135"/>
                </a:lnTo>
                <a:lnTo>
                  <a:pt x="2485284" y="172278"/>
                </a:lnTo>
                <a:lnTo>
                  <a:pt x="2456898" y="205941"/>
                </a:lnTo>
                <a:lnTo>
                  <a:pt x="2415750" y="231954"/>
                </a:lnTo>
                <a:lnTo>
                  <a:pt x="2377466" y="244102"/>
                </a:lnTo>
                <a:lnTo>
                  <a:pt x="2377466" y="269625"/>
                </a:lnTo>
                <a:lnTo>
                  <a:pt x="2414605" y="267416"/>
                </a:lnTo>
                <a:lnTo>
                  <a:pt x="2547287" y="267416"/>
                </a:lnTo>
                <a:lnTo>
                  <a:pt x="2546350" y="266394"/>
                </a:lnTo>
                <a:lnTo>
                  <a:pt x="2512524" y="242589"/>
                </a:lnTo>
                <a:lnTo>
                  <a:pt x="2484793" y="233631"/>
                </a:lnTo>
                <a:lnTo>
                  <a:pt x="2500172" y="222260"/>
                </a:lnTo>
                <a:lnTo>
                  <a:pt x="2538456" y="181277"/>
                </a:lnTo>
                <a:lnTo>
                  <a:pt x="2558703" y="131826"/>
                </a:lnTo>
                <a:lnTo>
                  <a:pt x="2560052" y="113870"/>
                </a:lnTo>
                <a:lnTo>
                  <a:pt x="2559480" y="102663"/>
                </a:lnTo>
                <a:lnTo>
                  <a:pt x="2545900" y="62866"/>
                </a:lnTo>
                <a:lnTo>
                  <a:pt x="2540092" y="54481"/>
                </a:lnTo>
                <a:lnTo>
                  <a:pt x="2535982" y="49736"/>
                </a:lnTo>
                <a:close/>
              </a:path>
              <a:path w="2584450" h="523240">
                <a:moveTo>
                  <a:pt x="2446836" y="11125"/>
                </a:moveTo>
                <a:lnTo>
                  <a:pt x="2407816" y="16278"/>
                </a:lnTo>
                <a:lnTo>
                  <a:pt x="2363396" y="37466"/>
                </a:lnTo>
                <a:lnTo>
                  <a:pt x="2329366" y="72396"/>
                </a:lnTo>
                <a:lnTo>
                  <a:pt x="2307156" y="117715"/>
                </a:lnTo>
                <a:lnTo>
                  <a:pt x="2303516" y="130231"/>
                </a:lnTo>
                <a:lnTo>
                  <a:pt x="2336892" y="132194"/>
                </a:lnTo>
                <a:lnTo>
                  <a:pt x="2339509" y="123523"/>
                </a:lnTo>
                <a:lnTo>
                  <a:pt x="2342782" y="115179"/>
                </a:lnTo>
                <a:lnTo>
                  <a:pt x="2367486" y="78858"/>
                </a:lnTo>
                <a:lnTo>
                  <a:pt x="2401680" y="56281"/>
                </a:lnTo>
                <a:lnTo>
                  <a:pt x="2432438" y="49736"/>
                </a:lnTo>
                <a:lnTo>
                  <a:pt x="2535982" y="49736"/>
                </a:lnTo>
                <a:lnTo>
                  <a:pt x="2533466" y="46832"/>
                </a:lnTo>
                <a:lnTo>
                  <a:pt x="2500131" y="22986"/>
                </a:lnTo>
                <a:lnTo>
                  <a:pt x="2458125" y="11616"/>
                </a:lnTo>
                <a:lnTo>
                  <a:pt x="2446836" y="11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1549" y="8409462"/>
            <a:ext cx="3802249" cy="46567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6869" y="8595042"/>
            <a:ext cx="4094801" cy="47466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6869" y="7736430"/>
            <a:ext cx="3827548" cy="47466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6869" y="6877817"/>
            <a:ext cx="2510018" cy="3842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6869" y="6025503"/>
            <a:ext cx="1964282" cy="37793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2079586" y="6058999"/>
            <a:ext cx="365760" cy="384175"/>
          </a:xfrm>
          <a:custGeom>
            <a:avLst/>
            <a:gdLst/>
            <a:ahLst/>
            <a:cxnLst/>
            <a:rect l="l" t="t" r="r" b="b"/>
            <a:pathLst>
              <a:path w="365760" h="384175">
                <a:moveTo>
                  <a:pt x="310715" y="0"/>
                </a:moveTo>
                <a:lnTo>
                  <a:pt x="267017" y="14795"/>
                </a:lnTo>
                <a:lnTo>
                  <a:pt x="247287" y="26160"/>
                </a:lnTo>
                <a:lnTo>
                  <a:pt x="234149" y="23224"/>
                </a:lnTo>
                <a:lnTo>
                  <a:pt x="220625" y="21089"/>
                </a:lnTo>
                <a:lnTo>
                  <a:pt x="206759" y="19786"/>
                </a:lnTo>
                <a:lnTo>
                  <a:pt x="192596" y="19345"/>
                </a:lnTo>
                <a:lnTo>
                  <a:pt x="178772" y="19756"/>
                </a:lnTo>
                <a:lnTo>
                  <a:pt x="165015" y="21036"/>
                </a:lnTo>
                <a:lnTo>
                  <a:pt x="151366" y="23178"/>
                </a:lnTo>
                <a:lnTo>
                  <a:pt x="137866" y="26179"/>
                </a:lnTo>
                <a:lnTo>
                  <a:pt x="128177" y="20165"/>
                </a:lnTo>
                <a:lnTo>
                  <a:pt x="86171" y="2529"/>
                </a:lnTo>
                <a:lnTo>
                  <a:pt x="74407" y="9"/>
                </a:lnTo>
                <a:lnTo>
                  <a:pt x="63024" y="692"/>
                </a:lnTo>
                <a:lnTo>
                  <a:pt x="42420" y="39713"/>
                </a:lnTo>
                <a:lnTo>
                  <a:pt x="41312" y="61023"/>
                </a:lnTo>
                <a:lnTo>
                  <a:pt x="42222" y="72493"/>
                </a:lnTo>
                <a:lnTo>
                  <a:pt x="44474" y="84268"/>
                </a:lnTo>
                <a:lnTo>
                  <a:pt x="34136" y="99877"/>
                </a:lnTo>
                <a:lnTo>
                  <a:pt x="26384" y="116763"/>
                </a:lnTo>
                <a:lnTo>
                  <a:pt x="21515" y="134765"/>
                </a:lnTo>
                <a:lnTo>
                  <a:pt x="19826" y="153721"/>
                </a:lnTo>
                <a:lnTo>
                  <a:pt x="23634" y="182078"/>
                </a:lnTo>
                <a:lnTo>
                  <a:pt x="50997" y="230974"/>
                </a:lnTo>
                <a:lnTo>
                  <a:pt x="84125" y="258473"/>
                </a:lnTo>
                <a:lnTo>
                  <a:pt x="122202" y="276560"/>
                </a:lnTo>
                <a:lnTo>
                  <a:pt x="119444" y="283873"/>
                </a:lnTo>
                <a:lnTo>
                  <a:pt x="117451" y="291408"/>
                </a:lnTo>
                <a:lnTo>
                  <a:pt x="116235" y="299107"/>
                </a:lnTo>
                <a:lnTo>
                  <a:pt x="115809" y="306910"/>
                </a:lnTo>
                <a:lnTo>
                  <a:pt x="112603" y="307563"/>
                </a:lnTo>
                <a:lnTo>
                  <a:pt x="103164" y="308350"/>
                </a:lnTo>
                <a:lnTo>
                  <a:pt x="95386" y="308055"/>
                </a:lnTo>
                <a:lnTo>
                  <a:pt x="89066" y="306929"/>
                </a:lnTo>
                <a:lnTo>
                  <a:pt x="84000" y="305221"/>
                </a:lnTo>
                <a:lnTo>
                  <a:pt x="74252" y="299021"/>
                </a:lnTo>
                <a:lnTo>
                  <a:pt x="66339" y="290533"/>
                </a:lnTo>
                <a:lnTo>
                  <a:pt x="52710" y="271569"/>
                </a:lnTo>
                <a:lnTo>
                  <a:pt x="47912" y="265779"/>
                </a:lnTo>
                <a:lnTo>
                  <a:pt x="41957" y="259946"/>
                </a:lnTo>
                <a:lnTo>
                  <a:pt x="34674" y="254703"/>
                </a:lnTo>
                <a:lnTo>
                  <a:pt x="25892" y="250683"/>
                </a:lnTo>
                <a:lnTo>
                  <a:pt x="21060" y="249075"/>
                </a:lnTo>
                <a:lnTo>
                  <a:pt x="15788" y="249451"/>
                </a:lnTo>
                <a:lnTo>
                  <a:pt x="6679" y="254009"/>
                </a:lnTo>
                <a:lnTo>
                  <a:pt x="3217" y="258003"/>
                </a:lnTo>
                <a:lnTo>
                  <a:pt x="0" y="267666"/>
                </a:lnTo>
                <a:lnTo>
                  <a:pt x="376" y="272939"/>
                </a:lnTo>
                <a:lnTo>
                  <a:pt x="13760" y="287119"/>
                </a:lnTo>
                <a:lnTo>
                  <a:pt x="21216" y="292178"/>
                </a:lnTo>
                <a:lnTo>
                  <a:pt x="27687" y="300436"/>
                </a:lnTo>
                <a:lnTo>
                  <a:pt x="33423" y="309552"/>
                </a:lnTo>
                <a:lnTo>
                  <a:pt x="38677" y="317180"/>
                </a:lnTo>
                <a:lnTo>
                  <a:pt x="69027" y="340562"/>
                </a:lnTo>
                <a:lnTo>
                  <a:pt x="102604" y="346760"/>
                </a:lnTo>
                <a:lnTo>
                  <a:pt x="115809" y="345860"/>
                </a:lnTo>
                <a:lnTo>
                  <a:pt x="115809" y="369975"/>
                </a:lnTo>
                <a:lnTo>
                  <a:pt x="117832" y="374858"/>
                </a:lnTo>
                <a:lnTo>
                  <a:pt x="125032" y="382058"/>
                </a:lnTo>
                <a:lnTo>
                  <a:pt x="129914" y="384081"/>
                </a:lnTo>
                <a:lnTo>
                  <a:pt x="255277" y="384081"/>
                </a:lnTo>
                <a:lnTo>
                  <a:pt x="260159" y="382058"/>
                </a:lnTo>
                <a:lnTo>
                  <a:pt x="267360" y="374858"/>
                </a:lnTo>
                <a:lnTo>
                  <a:pt x="269382" y="369975"/>
                </a:lnTo>
                <a:lnTo>
                  <a:pt x="269382" y="307294"/>
                </a:lnTo>
                <a:lnTo>
                  <a:pt x="268961" y="299207"/>
                </a:lnTo>
                <a:lnTo>
                  <a:pt x="267726" y="291359"/>
                </a:lnTo>
                <a:lnTo>
                  <a:pt x="265721" y="283795"/>
                </a:lnTo>
                <a:lnTo>
                  <a:pt x="262990" y="276560"/>
                </a:lnTo>
                <a:lnTo>
                  <a:pt x="276150" y="271517"/>
                </a:lnTo>
                <a:lnTo>
                  <a:pt x="312709" y="250530"/>
                </a:lnTo>
                <a:lnTo>
                  <a:pt x="350821" y="207985"/>
                </a:lnTo>
                <a:lnTo>
                  <a:pt x="365365" y="153721"/>
                </a:lnTo>
                <a:lnTo>
                  <a:pt x="363673" y="134740"/>
                </a:lnTo>
                <a:lnTo>
                  <a:pt x="358793" y="116717"/>
                </a:lnTo>
                <a:lnTo>
                  <a:pt x="351023" y="99814"/>
                </a:lnTo>
                <a:lnTo>
                  <a:pt x="340659" y="84191"/>
                </a:lnTo>
                <a:lnTo>
                  <a:pt x="342909" y="72423"/>
                </a:lnTo>
                <a:lnTo>
                  <a:pt x="343812" y="60968"/>
                </a:lnTo>
                <a:lnTo>
                  <a:pt x="343672" y="50182"/>
                </a:lnTo>
                <a:lnTo>
                  <a:pt x="342790" y="40423"/>
                </a:lnTo>
                <a:lnTo>
                  <a:pt x="322093" y="689"/>
                </a:lnTo>
                <a:lnTo>
                  <a:pt x="31071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80216" y="6917768"/>
            <a:ext cx="384175" cy="382270"/>
          </a:xfrm>
          <a:custGeom>
            <a:avLst/>
            <a:gdLst/>
            <a:ahLst/>
            <a:cxnLst/>
            <a:rect l="l" t="t" r="r" b="b"/>
            <a:pathLst>
              <a:path w="384175" h="382270">
                <a:moveTo>
                  <a:pt x="191966" y="0"/>
                </a:moveTo>
                <a:lnTo>
                  <a:pt x="147949" y="5069"/>
                </a:lnTo>
                <a:lnTo>
                  <a:pt x="107543" y="19511"/>
                </a:lnTo>
                <a:lnTo>
                  <a:pt x="71899" y="42171"/>
                </a:lnTo>
                <a:lnTo>
                  <a:pt x="42171" y="71899"/>
                </a:lnTo>
                <a:lnTo>
                  <a:pt x="19511" y="107543"/>
                </a:lnTo>
                <a:lnTo>
                  <a:pt x="5069" y="147949"/>
                </a:lnTo>
                <a:lnTo>
                  <a:pt x="0" y="191966"/>
                </a:lnTo>
                <a:lnTo>
                  <a:pt x="5673" y="238476"/>
                </a:lnTo>
                <a:lnTo>
                  <a:pt x="21780" y="280863"/>
                </a:lnTo>
                <a:lnTo>
                  <a:pt x="46952" y="317756"/>
                </a:lnTo>
                <a:lnTo>
                  <a:pt x="79820" y="347787"/>
                </a:lnTo>
                <a:lnTo>
                  <a:pt x="119016" y="369585"/>
                </a:lnTo>
                <a:lnTo>
                  <a:pt x="163171" y="381782"/>
                </a:lnTo>
                <a:lnTo>
                  <a:pt x="163171" y="249556"/>
                </a:lnTo>
                <a:lnTo>
                  <a:pt x="126739" y="249556"/>
                </a:lnTo>
                <a:lnTo>
                  <a:pt x="119415" y="246522"/>
                </a:lnTo>
                <a:lnTo>
                  <a:pt x="108615" y="235722"/>
                </a:lnTo>
                <a:lnTo>
                  <a:pt x="105581" y="228398"/>
                </a:lnTo>
                <a:lnTo>
                  <a:pt x="105581" y="213124"/>
                </a:lnTo>
                <a:lnTo>
                  <a:pt x="108615" y="205800"/>
                </a:lnTo>
                <a:lnTo>
                  <a:pt x="119415" y="194999"/>
                </a:lnTo>
                <a:lnTo>
                  <a:pt x="126739" y="191966"/>
                </a:lnTo>
                <a:lnTo>
                  <a:pt x="163171" y="191966"/>
                </a:lnTo>
                <a:lnTo>
                  <a:pt x="163171" y="153572"/>
                </a:lnTo>
                <a:lnTo>
                  <a:pt x="174459" y="116296"/>
                </a:lnTo>
                <a:lnTo>
                  <a:pt x="204647" y="91499"/>
                </a:lnTo>
                <a:lnTo>
                  <a:pt x="230359" y="86384"/>
                </a:lnTo>
                <a:lnTo>
                  <a:pt x="247594" y="86384"/>
                </a:lnTo>
                <a:lnTo>
                  <a:pt x="254918" y="89418"/>
                </a:lnTo>
                <a:lnTo>
                  <a:pt x="265718" y="100218"/>
                </a:lnTo>
                <a:lnTo>
                  <a:pt x="268752" y="107542"/>
                </a:lnTo>
                <a:lnTo>
                  <a:pt x="268752" y="122816"/>
                </a:lnTo>
                <a:lnTo>
                  <a:pt x="265718" y="130140"/>
                </a:lnTo>
                <a:lnTo>
                  <a:pt x="254918" y="140940"/>
                </a:lnTo>
                <a:lnTo>
                  <a:pt x="247594" y="143974"/>
                </a:lnTo>
                <a:lnTo>
                  <a:pt x="227813" y="143974"/>
                </a:lnTo>
                <a:lnTo>
                  <a:pt x="225372" y="144985"/>
                </a:lnTo>
                <a:lnTo>
                  <a:pt x="221772" y="148585"/>
                </a:lnTo>
                <a:lnTo>
                  <a:pt x="220761" y="151027"/>
                </a:lnTo>
                <a:lnTo>
                  <a:pt x="220761" y="191966"/>
                </a:lnTo>
                <a:lnTo>
                  <a:pt x="257192" y="191966"/>
                </a:lnTo>
                <a:lnTo>
                  <a:pt x="264517" y="194999"/>
                </a:lnTo>
                <a:lnTo>
                  <a:pt x="275317" y="205800"/>
                </a:lnTo>
                <a:lnTo>
                  <a:pt x="278351" y="213124"/>
                </a:lnTo>
                <a:lnTo>
                  <a:pt x="278351" y="228398"/>
                </a:lnTo>
                <a:lnTo>
                  <a:pt x="275317" y="235722"/>
                </a:lnTo>
                <a:lnTo>
                  <a:pt x="264517" y="246522"/>
                </a:lnTo>
                <a:lnTo>
                  <a:pt x="257192" y="249556"/>
                </a:lnTo>
                <a:lnTo>
                  <a:pt x="220761" y="249556"/>
                </a:lnTo>
                <a:lnTo>
                  <a:pt x="220761" y="381782"/>
                </a:lnTo>
                <a:lnTo>
                  <a:pt x="264915" y="369579"/>
                </a:lnTo>
                <a:lnTo>
                  <a:pt x="304111" y="347778"/>
                </a:lnTo>
                <a:lnTo>
                  <a:pt x="336979" y="317749"/>
                </a:lnTo>
                <a:lnTo>
                  <a:pt x="362152" y="280859"/>
                </a:lnTo>
                <a:lnTo>
                  <a:pt x="378259" y="238475"/>
                </a:lnTo>
                <a:lnTo>
                  <a:pt x="383932" y="191966"/>
                </a:lnTo>
                <a:lnTo>
                  <a:pt x="378862" y="147949"/>
                </a:lnTo>
                <a:lnTo>
                  <a:pt x="364421" y="107543"/>
                </a:lnTo>
                <a:lnTo>
                  <a:pt x="341760" y="71899"/>
                </a:lnTo>
                <a:lnTo>
                  <a:pt x="312032" y="42171"/>
                </a:lnTo>
                <a:lnTo>
                  <a:pt x="276389" y="19511"/>
                </a:lnTo>
                <a:lnTo>
                  <a:pt x="235983" y="5069"/>
                </a:lnTo>
                <a:lnTo>
                  <a:pt x="1919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80216" y="7776381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966" y="0"/>
                </a:moveTo>
                <a:lnTo>
                  <a:pt x="150803" y="17625"/>
                </a:lnTo>
                <a:lnTo>
                  <a:pt x="134208" y="57229"/>
                </a:lnTo>
                <a:lnTo>
                  <a:pt x="127691" y="80438"/>
                </a:lnTo>
                <a:lnTo>
                  <a:pt x="143286" y="78859"/>
                </a:lnTo>
                <a:lnTo>
                  <a:pt x="159222" y="77716"/>
                </a:lnTo>
                <a:lnTo>
                  <a:pt x="175461" y="77021"/>
                </a:lnTo>
                <a:lnTo>
                  <a:pt x="191966" y="76786"/>
                </a:lnTo>
                <a:lnTo>
                  <a:pt x="255284" y="76786"/>
                </a:lnTo>
                <a:lnTo>
                  <a:pt x="253127" y="68545"/>
                </a:lnTo>
                <a:lnTo>
                  <a:pt x="237705" y="26570"/>
                </a:lnTo>
                <a:lnTo>
                  <a:pt x="207973" y="657"/>
                </a:lnTo>
                <a:lnTo>
                  <a:pt x="200011" y="165"/>
                </a:lnTo>
                <a:lnTo>
                  <a:pt x="191966" y="0"/>
                </a:lnTo>
                <a:close/>
              </a:path>
              <a:path w="384175" h="384175">
                <a:moveTo>
                  <a:pt x="255284" y="76786"/>
                </a:moveTo>
                <a:lnTo>
                  <a:pt x="191966" y="76786"/>
                </a:lnTo>
                <a:lnTo>
                  <a:pt x="208470" y="77021"/>
                </a:lnTo>
                <a:lnTo>
                  <a:pt x="224709" y="77716"/>
                </a:lnTo>
                <a:lnTo>
                  <a:pt x="240645" y="78859"/>
                </a:lnTo>
                <a:lnTo>
                  <a:pt x="256240" y="80438"/>
                </a:lnTo>
                <a:lnTo>
                  <a:pt x="255284" y="76786"/>
                </a:lnTo>
                <a:close/>
              </a:path>
              <a:path w="384175" h="384175">
                <a:moveTo>
                  <a:pt x="191966" y="115179"/>
                </a:moveTo>
                <a:lnTo>
                  <a:pt x="137235" y="118007"/>
                </a:lnTo>
                <a:lnTo>
                  <a:pt x="116456" y="154953"/>
                </a:lnTo>
                <a:lnTo>
                  <a:pt x="115179" y="191966"/>
                </a:lnTo>
                <a:lnTo>
                  <a:pt x="115504" y="210715"/>
                </a:lnTo>
                <a:lnTo>
                  <a:pt x="120125" y="263807"/>
                </a:lnTo>
                <a:lnTo>
                  <a:pt x="173217" y="268428"/>
                </a:lnTo>
                <a:lnTo>
                  <a:pt x="191966" y="268752"/>
                </a:lnTo>
                <a:lnTo>
                  <a:pt x="210715" y="268428"/>
                </a:lnTo>
                <a:lnTo>
                  <a:pt x="263807" y="263807"/>
                </a:lnTo>
                <a:lnTo>
                  <a:pt x="268428" y="210715"/>
                </a:lnTo>
                <a:lnTo>
                  <a:pt x="268752" y="191966"/>
                </a:lnTo>
                <a:lnTo>
                  <a:pt x="268428" y="173217"/>
                </a:lnTo>
                <a:lnTo>
                  <a:pt x="263807" y="120125"/>
                </a:lnTo>
                <a:lnTo>
                  <a:pt x="210715" y="115504"/>
                </a:lnTo>
                <a:lnTo>
                  <a:pt x="191966" y="115179"/>
                </a:lnTo>
                <a:close/>
              </a:path>
              <a:path w="384175" h="384175">
                <a:moveTo>
                  <a:pt x="303494" y="127691"/>
                </a:moveTo>
                <a:lnTo>
                  <a:pt x="305072" y="143286"/>
                </a:lnTo>
                <a:lnTo>
                  <a:pt x="306215" y="159222"/>
                </a:lnTo>
                <a:lnTo>
                  <a:pt x="306911" y="175461"/>
                </a:lnTo>
                <a:lnTo>
                  <a:pt x="307031" y="200011"/>
                </a:lnTo>
                <a:lnTo>
                  <a:pt x="306911" y="208470"/>
                </a:lnTo>
                <a:lnTo>
                  <a:pt x="306215" y="224709"/>
                </a:lnTo>
                <a:lnTo>
                  <a:pt x="305072" y="240645"/>
                </a:lnTo>
                <a:lnTo>
                  <a:pt x="303494" y="256240"/>
                </a:lnTo>
                <a:lnTo>
                  <a:pt x="315387" y="253127"/>
                </a:lnTo>
                <a:lnTo>
                  <a:pt x="357362" y="237705"/>
                </a:lnTo>
                <a:lnTo>
                  <a:pt x="383274" y="207973"/>
                </a:lnTo>
                <a:lnTo>
                  <a:pt x="383932" y="191966"/>
                </a:lnTo>
                <a:lnTo>
                  <a:pt x="383766" y="183920"/>
                </a:lnTo>
                <a:lnTo>
                  <a:pt x="357362" y="146226"/>
                </a:lnTo>
                <a:lnTo>
                  <a:pt x="315387" y="130805"/>
                </a:lnTo>
                <a:lnTo>
                  <a:pt x="303494" y="127691"/>
                </a:lnTo>
                <a:close/>
              </a:path>
              <a:path w="384175" h="384175">
                <a:moveTo>
                  <a:pt x="127691" y="303494"/>
                </a:moveTo>
                <a:lnTo>
                  <a:pt x="141815" y="347472"/>
                </a:lnTo>
                <a:lnTo>
                  <a:pt x="160314" y="381335"/>
                </a:lnTo>
                <a:lnTo>
                  <a:pt x="191966" y="383932"/>
                </a:lnTo>
                <a:lnTo>
                  <a:pt x="200011" y="383766"/>
                </a:lnTo>
                <a:lnTo>
                  <a:pt x="237705" y="357362"/>
                </a:lnTo>
                <a:lnTo>
                  <a:pt x="253127" y="315387"/>
                </a:lnTo>
                <a:lnTo>
                  <a:pt x="255284" y="307145"/>
                </a:lnTo>
                <a:lnTo>
                  <a:pt x="191966" y="307145"/>
                </a:lnTo>
                <a:lnTo>
                  <a:pt x="175461" y="306911"/>
                </a:lnTo>
                <a:lnTo>
                  <a:pt x="159222" y="306215"/>
                </a:lnTo>
                <a:lnTo>
                  <a:pt x="143286" y="305072"/>
                </a:lnTo>
                <a:lnTo>
                  <a:pt x="127691" y="303494"/>
                </a:lnTo>
                <a:close/>
              </a:path>
              <a:path w="384175" h="384175">
                <a:moveTo>
                  <a:pt x="256240" y="303494"/>
                </a:moveTo>
                <a:lnTo>
                  <a:pt x="240645" y="305072"/>
                </a:lnTo>
                <a:lnTo>
                  <a:pt x="224709" y="306215"/>
                </a:lnTo>
                <a:lnTo>
                  <a:pt x="208470" y="306911"/>
                </a:lnTo>
                <a:lnTo>
                  <a:pt x="191966" y="307145"/>
                </a:lnTo>
                <a:lnTo>
                  <a:pt x="255284" y="307145"/>
                </a:lnTo>
                <a:lnTo>
                  <a:pt x="256240" y="303494"/>
                </a:lnTo>
                <a:close/>
              </a:path>
              <a:path w="384175" h="384175">
                <a:moveTo>
                  <a:pt x="364267" y="276702"/>
                </a:moveTo>
                <a:lnTo>
                  <a:pt x="327369" y="289636"/>
                </a:lnTo>
                <a:lnTo>
                  <a:pt x="297021" y="297021"/>
                </a:lnTo>
                <a:lnTo>
                  <a:pt x="293026" y="314680"/>
                </a:lnTo>
                <a:lnTo>
                  <a:pt x="288433" y="331487"/>
                </a:lnTo>
                <a:lnTo>
                  <a:pt x="283268" y="347365"/>
                </a:lnTo>
                <a:lnTo>
                  <a:pt x="277556" y="362238"/>
                </a:lnTo>
                <a:lnTo>
                  <a:pt x="276702" y="364267"/>
                </a:lnTo>
                <a:lnTo>
                  <a:pt x="303771" y="348031"/>
                </a:lnTo>
                <a:lnTo>
                  <a:pt x="327707" y="327707"/>
                </a:lnTo>
                <a:lnTo>
                  <a:pt x="348031" y="303771"/>
                </a:lnTo>
                <a:lnTo>
                  <a:pt x="364267" y="276702"/>
                </a:lnTo>
                <a:close/>
              </a:path>
              <a:path w="384175" h="384175">
                <a:moveTo>
                  <a:pt x="19665" y="276702"/>
                </a:moveTo>
                <a:lnTo>
                  <a:pt x="35900" y="303771"/>
                </a:lnTo>
                <a:lnTo>
                  <a:pt x="56225" y="327707"/>
                </a:lnTo>
                <a:lnTo>
                  <a:pt x="80161" y="348031"/>
                </a:lnTo>
                <a:lnTo>
                  <a:pt x="107230" y="364267"/>
                </a:lnTo>
                <a:lnTo>
                  <a:pt x="106375" y="362238"/>
                </a:lnTo>
                <a:lnTo>
                  <a:pt x="100663" y="347365"/>
                </a:lnTo>
                <a:lnTo>
                  <a:pt x="95498" y="331487"/>
                </a:lnTo>
                <a:lnTo>
                  <a:pt x="90905" y="314680"/>
                </a:lnTo>
                <a:lnTo>
                  <a:pt x="86911" y="297021"/>
                </a:lnTo>
                <a:lnTo>
                  <a:pt x="71414" y="293559"/>
                </a:lnTo>
                <a:lnTo>
                  <a:pt x="56562" y="289636"/>
                </a:lnTo>
                <a:lnTo>
                  <a:pt x="42407" y="285270"/>
                </a:lnTo>
                <a:lnTo>
                  <a:pt x="28999" y="280478"/>
                </a:lnTo>
                <a:lnTo>
                  <a:pt x="19665" y="276702"/>
                </a:lnTo>
                <a:close/>
              </a:path>
              <a:path w="384175" h="384175">
                <a:moveTo>
                  <a:pt x="80438" y="127691"/>
                </a:moveTo>
                <a:lnTo>
                  <a:pt x="36460" y="141815"/>
                </a:lnTo>
                <a:lnTo>
                  <a:pt x="2596" y="160314"/>
                </a:lnTo>
                <a:lnTo>
                  <a:pt x="0" y="191966"/>
                </a:lnTo>
                <a:lnTo>
                  <a:pt x="165" y="200011"/>
                </a:lnTo>
                <a:lnTo>
                  <a:pt x="26570" y="237705"/>
                </a:lnTo>
                <a:lnTo>
                  <a:pt x="68545" y="253127"/>
                </a:lnTo>
                <a:lnTo>
                  <a:pt x="80438" y="256240"/>
                </a:lnTo>
                <a:lnTo>
                  <a:pt x="78859" y="240645"/>
                </a:lnTo>
                <a:lnTo>
                  <a:pt x="77716" y="224709"/>
                </a:lnTo>
                <a:lnTo>
                  <a:pt x="77021" y="208470"/>
                </a:lnTo>
                <a:lnTo>
                  <a:pt x="76900" y="200011"/>
                </a:lnTo>
                <a:lnTo>
                  <a:pt x="77021" y="175461"/>
                </a:lnTo>
                <a:lnTo>
                  <a:pt x="77716" y="159222"/>
                </a:lnTo>
                <a:lnTo>
                  <a:pt x="78859" y="143286"/>
                </a:lnTo>
                <a:lnTo>
                  <a:pt x="80438" y="127691"/>
                </a:lnTo>
                <a:close/>
              </a:path>
              <a:path w="384175" h="384175">
                <a:moveTo>
                  <a:pt x="107230" y="19665"/>
                </a:moveTo>
                <a:lnTo>
                  <a:pt x="80161" y="35900"/>
                </a:lnTo>
                <a:lnTo>
                  <a:pt x="56225" y="56225"/>
                </a:lnTo>
                <a:lnTo>
                  <a:pt x="35900" y="80161"/>
                </a:lnTo>
                <a:lnTo>
                  <a:pt x="19665" y="107230"/>
                </a:lnTo>
                <a:lnTo>
                  <a:pt x="21694" y="106375"/>
                </a:lnTo>
                <a:lnTo>
                  <a:pt x="36566" y="100663"/>
                </a:lnTo>
                <a:lnTo>
                  <a:pt x="52444" y="95498"/>
                </a:lnTo>
                <a:lnTo>
                  <a:pt x="69252" y="90905"/>
                </a:lnTo>
                <a:lnTo>
                  <a:pt x="86911" y="86911"/>
                </a:lnTo>
                <a:lnTo>
                  <a:pt x="90373" y="71414"/>
                </a:lnTo>
                <a:lnTo>
                  <a:pt x="94295" y="56562"/>
                </a:lnTo>
                <a:lnTo>
                  <a:pt x="98661" y="42407"/>
                </a:lnTo>
                <a:lnTo>
                  <a:pt x="103453" y="28999"/>
                </a:lnTo>
                <a:lnTo>
                  <a:pt x="107230" y="19665"/>
                </a:lnTo>
                <a:close/>
              </a:path>
              <a:path w="384175" h="384175">
                <a:moveTo>
                  <a:pt x="276702" y="19665"/>
                </a:moveTo>
                <a:lnTo>
                  <a:pt x="289636" y="56562"/>
                </a:lnTo>
                <a:lnTo>
                  <a:pt x="297021" y="86911"/>
                </a:lnTo>
                <a:lnTo>
                  <a:pt x="314680" y="90905"/>
                </a:lnTo>
                <a:lnTo>
                  <a:pt x="331487" y="95498"/>
                </a:lnTo>
                <a:lnTo>
                  <a:pt x="347365" y="100663"/>
                </a:lnTo>
                <a:lnTo>
                  <a:pt x="362238" y="106375"/>
                </a:lnTo>
                <a:lnTo>
                  <a:pt x="364267" y="107230"/>
                </a:lnTo>
                <a:lnTo>
                  <a:pt x="348031" y="80161"/>
                </a:lnTo>
                <a:lnTo>
                  <a:pt x="327707" y="56225"/>
                </a:lnTo>
                <a:lnTo>
                  <a:pt x="303771" y="35900"/>
                </a:lnTo>
                <a:lnTo>
                  <a:pt x="276702" y="1966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80312" y="8673379"/>
            <a:ext cx="384175" cy="307340"/>
          </a:xfrm>
          <a:custGeom>
            <a:avLst/>
            <a:gdLst/>
            <a:ahLst/>
            <a:cxnLst/>
            <a:rect l="l" t="t" r="r" b="b"/>
            <a:pathLst>
              <a:path w="384175" h="307340">
                <a:moveTo>
                  <a:pt x="1209" y="28449"/>
                </a:moveTo>
                <a:lnTo>
                  <a:pt x="479" y="31674"/>
                </a:lnTo>
                <a:lnTo>
                  <a:pt x="95" y="33862"/>
                </a:lnTo>
                <a:lnTo>
                  <a:pt x="0" y="271632"/>
                </a:lnTo>
                <a:lnTo>
                  <a:pt x="1210" y="278729"/>
                </a:lnTo>
                <a:lnTo>
                  <a:pt x="31128" y="306473"/>
                </a:lnTo>
                <a:lnTo>
                  <a:pt x="38297" y="307145"/>
                </a:lnTo>
                <a:lnTo>
                  <a:pt x="345443" y="307145"/>
                </a:lnTo>
                <a:lnTo>
                  <a:pt x="381186" y="282780"/>
                </a:lnTo>
                <a:lnTo>
                  <a:pt x="383836" y="268752"/>
                </a:lnTo>
                <a:lnTo>
                  <a:pt x="383836" y="207606"/>
                </a:lnTo>
                <a:lnTo>
                  <a:pt x="197593" y="207606"/>
                </a:lnTo>
                <a:lnTo>
                  <a:pt x="183351" y="206876"/>
                </a:lnTo>
                <a:lnTo>
                  <a:pt x="176619" y="203882"/>
                </a:lnTo>
                <a:lnTo>
                  <a:pt x="1209" y="28449"/>
                </a:lnTo>
                <a:close/>
              </a:path>
              <a:path w="384175" h="307340">
                <a:moveTo>
                  <a:pt x="382569" y="28564"/>
                </a:moveTo>
                <a:lnTo>
                  <a:pt x="212314" y="198838"/>
                </a:lnTo>
                <a:lnTo>
                  <a:pt x="210126" y="200815"/>
                </a:lnTo>
                <a:lnTo>
                  <a:pt x="204596" y="205317"/>
                </a:lnTo>
                <a:lnTo>
                  <a:pt x="197593" y="207606"/>
                </a:lnTo>
                <a:lnTo>
                  <a:pt x="383836" y="207606"/>
                </a:lnTo>
                <a:lnTo>
                  <a:pt x="383731" y="36089"/>
                </a:lnTo>
                <a:lnTo>
                  <a:pt x="383682" y="35033"/>
                </a:lnTo>
                <a:lnTo>
                  <a:pt x="383490" y="32826"/>
                </a:lnTo>
                <a:lnTo>
                  <a:pt x="383126" y="30676"/>
                </a:lnTo>
                <a:lnTo>
                  <a:pt x="382569" y="28564"/>
                </a:lnTo>
                <a:close/>
              </a:path>
              <a:path w="384175" h="307340">
                <a:moveTo>
                  <a:pt x="347766" y="0"/>
                </a:moveTo>
                <a:lnTo>
                  <a:pt x="38297" y="0"/>
                </a:lnTo>
                <a:lnTo>
                  <a:pt x="34880" y="153"/>
                </a:lnTo>
                <a:lnTo>
                  <a:pt x="32653" y="345"/>
                </a:lnTo>
                <a:lnTo>
                  <a:pt x="30465" y="729"/>
                </a:lnTo>
                <a:lnTo>
                  <a:pt x="28353" y="1305"/>
                </a:lnTo>
                <a:lnTo>
                  <a:pt x="191966" y="164899"/>
                </a:lnTo>
                <a:lnTo>
                  <a:pt x="355521" y="1343"/>
                </a:lnTo>
                <a:lnTo>
                  <a:pt x="352258" y="595"/>
                </a:lnTo>
                <a:lnTo>
                  <a:pt x="350050" y="191"/>
                </a:lnTo>
                <a:lnTo>
                  <a:pt x="3477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26" y="10567291"/>
              <a:ext cx="2549210" cy="3909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908" y="2210665"/>
            <a:ext cx="4275210" cy="54448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2068" y="3281596"/>
            <a:ext cx="13449473" cy="5844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67291"/>
              <a:ext cx="2210542" cy="3909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505" y="2210665"/>
            <a:ext cx="6068951" cy="6917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633" y="3155663"/>
            <a:ext cx="13923070" cy="301790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5922" y="7594991"/>
            <a:ext cx="11174836" cy="5315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67291"/>
              <a:ext cx="2210542" cy="3909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9134" y="1643929"/>
            <a:ext cx="14194003" cy="80102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2178148" cy="3890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248" y="2210665"/>
            <a:ext cx="4046499" cy="6917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633" y="3144865"/>
            <a:ext cx="13886239" cy="182847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431" y="5881692"/>
            <a:ext cx="1512421" cy="49818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505" y="6631669"/>
            <a:ext cx="4398066" cy="5315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26" y="10569131"/>
              <a:ext cx="3801176" cy="3905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908" y="2210665"/>
            <a:ext cx="6442919" cy="6943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04" y="3144865"/>
            <a:ext cx="17040365" cy="53156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596" y="4089044"/>
            <a:ext cx="2626294" cy="37695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486" y="7628694"/>
            <a:ext cx="2941638" cy="4101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4538" y="4935713"/>
            <a:ext cx="11952741" cy="246834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64538" y="8516756"/>
            <a:ext cx="6526715" cy="5178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69131"/>
              <a:ext cx="3895782" cy="3905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505" y="2207393"/>
            <a:ext cx="7546916" cy="69762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04" y="3144865"/>
            <a:ext cx="15518146" cy="53156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596" y="4089044"/>
            <a:ext cx="2626294" cy="37695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486" y="7628694"/>
            <a:ext cx="2941638" cy="4101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4538" y="4935713"/>
            <a:ext cx="11631016" cy="246834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64538" y="8516756"/>
            <a:ext cx="6526715" cy="5178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357" y="10567291"/>
              <a:ext cx="802863" cy="30811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51" y="2185797"/>
            <a:ext cx="3449030" cy="63414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31" y="5776983"/>
            <a:ext cx="1512421" cy="49818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505" y="6422252"/>
            <a:ext cx="9896988" cy="53156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633" y="3144865"/>
            <a:ext cx="18230315" cy="18299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2188" y="5752442"/>
            <a:ext cx="7869793" cy="24227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69131"/>
              <a:ext cx="1249757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505" y="2185797"/>
            <a:ext cx="4255603" cy="63414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31" y="6667009"/>
            <a:ext cx="1512421" cy="49818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505" y="7312277"/>
            <a:ext cx="9896988" cy="53156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633" y="3144865"/>
            <a:ext cx="18780724" cy="1180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357" y="10567291"/>
              <a:ext cx="802863" cy="30811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997" y="2244041"/>
            <a:ext cx="5148534" cy="53074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1293" y="3088911"/>
            <a:ext cx="9811440" cy="6617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8749" y="4667397"/>
            <a:ext cx="6684141" cy="10841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7911" y="6260117"/>
            <a:ext cx="5057044" cy="383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69131"/>
              <a:ext cx="2200971" cy="3890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908" y="2207393"/>
            <a:ext cx="10599586" cy="69762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633" y="3187075"/>
            <a:ext cx="12022684" cy="181768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551" y="6718709"/>
            <a:ext cx="4135525" cy="246540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615" y="5856660"/>
            <a:ext cx="6143373" cy="5217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309370"/>
            <a:chOff x="0" y="0"/>
            <a:chExt cx="20104100" cy="130937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9492"/>
              <a:ext cx="641341" cy="2071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0144" y="2196922"/>
            <a:ext cx="5505487" cy="697622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sp>
          <p:nvSpPr>
            <p:cNvPr id="10" name="object 10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829" y="10569131"/>
              <a:ext cx="1604990" cy="30627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1630" y="3246628"/>
            <a:ext cx="7103073" cy="46922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2855" y="6722962"/>
            <a:ext cx="6632629" cy="53646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55120" y="3954231"/>
            <a:ext cx="13820224" cy="194709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55120" y="7532492"/>
            <a:ext cx="14776602" cy="2028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69131"/>
              <a:ext cx="1837640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232" y="2210665"/>
            <a:ext cx="4856972" cy="54448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924" y="3019541"/>
            <a:ext cx="14919087" cy="304637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977" y="7836312"/>
            <a:ext cx="4805959" cy="53107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777" y="6793641"/>
            <a:ext cx="6473022" cy="6976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67291"/>
              <a:ext cx="3056435" cy="3916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248" y="2210665"/>
            <a:ext cx="5277771" cy="69304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04" y="3155172"/>
            <a:ext cx="17788045" cy="50656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67291"/>
              <a:ext cx="3056435" cy="3916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7603" y="1357412"/>
            <a:ext cx="9336735" cy="86422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67291"/>
              <a:ext cx="2268296" cy="3916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248" y="2210665"/>
            <a:ext cx="4357668" cy="6917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633" y="3302255"/>
            <a:ext cx="10471251" cy="11699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505" y="4924915"/>
            <a:ext cx="11174836" cy="531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67291"/>
              <a:ext cx="2268296" cy="3916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3472" y="1753127"/>
            <a:ext cx="14133598" cy="7888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209113"/>
            <a:ext cx="20104100" cy="1099820"/>
            <a:chOff x="0" y="10209113"/>
            <a:chExt cx="20104100" cy="1099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26" y="10567291"/>
              <a:ext cx="2549210" cy="3909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908" y="2210665"/>
            <a:ext cx="4275210" cy="54448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177" y="4024746"/>
            <a:ext cx="13707874" cy="2359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57316" y="6649011"/>
            <a:ext cx="9790277" cy="29213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2024-02-29T04:34:09Z</dcterms:created>
  <dcterms:modified xsi:type="dcterms:W3CDTF">2024-02-29T04:34:09Z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2024-02-29T00:00:00Z</vt:filetime>
  </property>
  <property fmtid="{D5CDD505-2E9C-101B-9397-08002B2CF9AE}" pid="3" name="Producer">
    <vt:lpwstr>iLovePDF</vt:lpwstr>
  </property>
</Properties>
</file>